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801600" cy="9601200" type="A3"/>
  <p:notesSz cx="6858000" cy="9144000"/>
  <p:defaultTextStyle>
    <a:defPPr>
      <a:defRPr lang="ja-JP"/>
    </a:defPPr>
    <a:lvl1pPr marL="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074" y="-90"/>
      </p:cViewPr>
      <p:guideLst>
        <p:guide orient="horz" pos="3024"/>
        <p:guide pos="403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997A2-58D8-4987-BE18-0F8B98A3C339}" type="datetimeFigureOut">
              <a:rPr kumimoji="1" lang="ja-JP" altLang="en-US" smtClean="0"/>
              <a:t>2013/3/7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E85C8-FE18-44CA-8A76-1275E9435C5A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997A2-58D8-4987-BE18-0F8B98A3C339}" type="datetimeFigureOut">
              <a:rPr kumimoji="1" lang="ja-JP" altLang="en-US" smtClean="0"/>
              <a:t>2013/3/7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E85C8-FE18-44CA-8A76-1275E9435C5A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281160" y="384494"/>
            <a:ext cx="2880360" cy="819213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40080" y="384494"/>
            <a:ext cx="8427720" cy="819213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997A2-58D8-4987-BE18-0F8B98A3C339}" type="datetimeFigureOut">
              <a:rPr kumimoji="1" lang="ja-JP" altLang="en-US" smtClean="0"/>
              <a:t>2013/3/7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E85C8-FE18-44CA-8A76-1275E9435C5A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997A2-58D8-4987-BE18-0F8B98A3C339}" type="datetimeFigureOut">
              <a:rPr kumimoji="1" lang="ja-JP" altLang="en-US" smtClean="0"/>
              <a:t>2013/3/7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E85C8-FE18-44CA-8A76-1275E9435C5A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997A2-58D8-4987-BE18-0F8B98A3C339}" type="datetimeFigureOut">
              <a:rPr kumimoji="1" lang="ja-JP" altLang="en-US" smtClean="0"/>
              <a:t>2013/3/7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E85C8-FE18-44CA-8A76-1275E9435C5A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400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5074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997A2-58D8-4987-BE18-0F8B98A3C339}" type="datetimeFigureOut">
              <a:rPr kumimoji="1" lang="ja-JP" altLang="en-US" smtClean="0"/>
              <a:t>2013/3/7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E85C8-FE18-44CA-8A76-1275E9435C5A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997A2-58D8-4987-BE18-0F8B98A3C339}" type="datetimeFigureOut">
              <a:rPr kumimoji="1" lang="ja-JP" altLang="en-US" smtClean="0"/>
              <a:t>2013/3/7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E85C8-FE18-44CA-8A76-1275E9435C5A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997A2-58D8-4987-BE18-0F8B98A3C339}" type="datetimeFigureOut">
              <a:rPr kumimoji="1" lang="ja-JP" altLang="en-US" smtClean="0"/>
              <a:t>2013/3/7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E85C8-FE18-44CA-8A76-1275E9435C5A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997A2-58D8-4987-BE18-0F8B98A3C339}" type="datetimeFigureOut">
              <a:rPr kumimoji="1" lang="ja-JP" altLang="en-US" smtClean="0"/>
              <a:t>2013/3/7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E85C8-FE18-44CA-8A76-1275E9435C5A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997A2-58D8-4987-BE18-0F8B98A3C339}" type="datetimeFigureOut">
              <a:rPr kumimoji="1" lang="ja-JP" altLang="en-US" smtClean="0"/>
              <a:t>2013/3/7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E85C8-FE18-44CA-8A76-1275E9435C5A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997A2-58D8-4987-BE18-0F8B98A3C339}" type="datetimeFigureOut">
              <a:rPr kumimoji="1" lang="ja-JP" altLang="en-US" smtClean="0"/>
              <a:t>2013/3/7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E85C8-FE18-44CA-8A76-1275E9435C5A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8997A2-58D8-4987-BE18-0F8B98A3C339}" type="datetimeFigureOut">
              <a:rPr kumimoji="1" lang="ja-JP" altLang="en-US" smtClean="0"/>
              <a:t>2013/3/7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9E85C8-FE18-44CA-8A76-1275E9435C5A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kumimoji="1"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itchFamily="34" charset="0"/>
        <a:buChar char="•"/>
        <a:defRPr kumimoji="1"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itchFamily="34" charset="0"/>
        <a:buChar char="–"/>
        <a:defRPr kumimoji="1"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itchFamily="34" charset="0"/>
        <a:buChar char="»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正方形/長方形 42"/>
          <p:cNvSpPr/>
          <p:nvPr/>
        </p:nvSpPr>
        <p:spPr>
          <a:xfrm>
            <a:off x="0" y="0"/>
            <a:ext cx="12801600" cy="9601200"/>
          </a:xfrm>
          <a:prstGeom prst="rect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角丸四角形 5"/>
          <p:cNvSpPr/>
          <p:nvPr/>
        </p:nvSpPr>
        <p:spPr>
          <a:xfrm>
            <a:off x="49694" y="1877075"/>
            <a:ext cx="2923525" cy="13105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角丸四角形 6"/>
          <p:cNvSpPr/>
          <p:nvPr/>
        </p:nvSpPr>
        <p:spPr>
          <a:xfrm>
            <a:off x="49694" y="3455267"/>
            <a:ext cx="2923525" cy="13105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角丸四角形 7"/>
          <p:cNvSpPr/>
          <p:nvPr/>
        </p:nvSpPr>
        <p:spPr>
          <a:xfrm>
            <a:off x="49694" y="5033459"/>
            <a:ext cx="2923525" cy="13105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角丸四角形 8"/>
          <p:cNvSpPr/>
          <p:nvPr/>
        </p:nvSpPr>
        <p:spPr>
          <a:xfrm>
            <a:off x="9828381" y="1977886"/>
            <a:ext cx="2923525" cy="13105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角丸四角形 9"/>
          <p:cNvSpPr/>
          <p:nvPr/>
        </p:nvSpPr>
        <p:spPr>
          <a:xfrm>
            <a:off x="9828381" y="3556078"/>
            <a:ext cx="2923525" cy="13105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角丸四角形 10"/>
          <p:cNvSpPr/>
          <p:nvPr/>
        </p:nvSpPr>
        <p:spPr>
          <a:xfrm>
            <a:off x="7610534" y="1"/>
            <a:ext cx="2318657" cy="17953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r>
              <a:rPr lang="en-US" altLang="ja-JP" sz="900" dirty="0" smtClean="0"/>
              <a:t>『</a:t>
            </a:r>
            <a:r>
              <a:rPr lang="ja-JP" altLang="en-US" sz="900" dirty="0" smtClean="0"/>
              <a:t>実践するドラッカー</a:t>
            </a:r>
            <a:r>
              <a:rPr lang="en-US" altLang="ja-JP" sz="900" dirty="0" smtClean="0"/>
              <a:t>』</a:t>
            </a:r>
            <a:r>
              <a:rPr lang="ja-JP" altLang="en-US" sz="900" dirty="0" smtClean="0"/>
              <a:t>シリーズ　編著者</a:t>
            </a:r>
            <a:br>
              <a:rPr lang="ja-JP" altLang="en-US" sz="900" dirty="0" smtClean="0"/>
            </a:br>
            <a:r>
              <a:rPr lang="ja-JP" altLang="en-US" sz="900" dirty="0" smtClean="0"/>
              <a:t>“歯ごたえのある”ドラッカーの経営論を</a:t>
            </a:r>
            <a:br>
              <a:rPr lang="ja-JP" altLang="en-US" sz="900" dirty="0" smtClean="0"/>
            </a:br>
            <a:r>
              <a:rPr lang="ja-JP" altLang="en-US" sz="900" dirty="0" smtClean="0"/>
              <a:t>最もわかりやすく伝えているといわれている。</a:t>
            </a:r>
            <a:br>
              <a:rPr lang="ja-JP" altLang="en-US" sz="900" dirty="0" smtClean="0"/>
            </a:br>
            <a:endParaRPr lang="en-US" altLang="ja-JP" sz="900" dirty="0" smtClean="0"/>
          </a:p>
          <a:p>
            <a:r>
              <a:rPr lang="ja-JP" altLang="en-US" sz="900" dirty="0" smtClean="0"/>
              <a:t>・ドラッカー学会　理事</a:t>
            </a:r>
            <a:br>
              <a:rPr lang="ja-JP" altLang="en-US" sz="900" dirty="0" smtClean="0"/>
            </a:br>
            <a:r>
              <a:rPr lang="ja-JP" altLang="en-US" sz="900" dirty="0" smtClean="0"/>
              <a:t>・Ｄサポート株式会社　代表取締役会長</a:t>
            </a:r>
            <a:br>
              <a:rPr lang="ja-JP" altLang="en-US" sz="900" dirty="0" smtClean="0"/>
            </a:br>
            <a:r>
              <a:rPr lang="ja-JP" altLang="en-US" sz="900" dirty="0" smtClean="0"/>
              <a:t>・公認会計士／税理士</a:t>
            </a:r>
            <a:br>
              <a:rPr lang="ja-JP" altLang="en-US" sz="900" dirty="0" smtClean="0"/>
            </a:br>
            <a:r>
              <a:rPr lang="ja-JP" altLang="en-US" sz="900" dirty="0" smtClean="0"/>
              <a:t>・佐藤等公認会計士事務所　所長</a:t>
            </a:r>
            <a:endParaRPr kumimoji="1" lang="ja-JP" altLang="en-US" dirty="0"/>
          </a:p>
        </p:txBody>
      </p:sp>
      <p:sp>
        <p:nvSpPr>
          <p:cNvPr id="12" name="角丸四角形 11"/>
          <p:cNvSpPr/>
          <p:nvPr/>
        </p:nvSpPr>
        <p:spPr>
          <a:xfrm>
            <a:off x="3275654" y="2619411"/>
            <a:ext cx="1310546" cy="7698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角丸四角形 12"/>
          <p:cNvSpPr/>
          <p:nvPr/>
        </p:nvSpPr>
        <p:spPr>
          <a:xfrm>
            <a:off x="3275654" y="3526712"/>
            <a:ext cx="1310546" cy="7698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角丸四角形 13"/>
          <p:cNvSpPr/>
          <p:nvPr/>
        </p:nvSpPr>
        <p:spPr>
          <a:xfrm>
            <a:off x="3275654" y="5139691"/>
            <a:ext cx="1310546" cy="7698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角丸四角形 14"/>
          <p:cNvSpPr/>
          <p:nvPr/>
        </p:nvSpPr>
        <p:spPr>
          <a:xfrm>
            <a:off x="4888633" y="5139691"/>
            <a:ext cx="1310546" cy="7698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角丸四角形 15"/>
          <p:cNvSpPr/>
          <p:nvPr/>
        </p:nvSpPr>
        <p:spPr>
          <a:xfrm>
            <a:off x="4888633" y="2014544"/>
            <a:ext cx="1310546" cy="7698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角丸四角形 16"/>
          <p:cNvSpPr/>
          <p:nvPr/>
        </p:nvSpPr>
        <p:spPr>
          <a:xfrm>
            <a:off x="4888633" y="2921845"/>
            <a:ext cx="1310546" cy="7698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角丸四角形 17"/>
          <p:cNvSpPr/>
          <p:nvPr/>
        </p:nvSpPr>
        <p:spPr>
          <a:xfrm>
            <a:off x="4888633" y="3929957"/>
            <a:ext cx="1310546" cy="7698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角丸四角形 18"/>
          <p:cNvSpPr/>
          <p:nvPr/>
        </p:nvSpPr>
        <p:spPr>
          <a:xfrm>
            <a:off x="4888633" y="6147803"/>
            <a:ext cx="1310546" cy="7698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角丸四角形 20"/>
          <p:cNvSpPr/>
          <p:nvPr/>
        </p:nvSpPr>
        <p:spPr>
          <a:xfrm>
            <a:off x="6703235" y="2014544"/>
            <a:ext cx="1310546" cy="7698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角丸四角形 21"/>
          <p:cNvSpPr/>
          <p:nvPr/>
        </p:nvSpPr>
        <p:spPr>
          <a:xfrm>
            <a:off x="6703235" y="2921845"/>
            <a:ext cx="1310546" cy="7698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角丸四角形 22"/>
          <p:cNvSpPr/>
          <p:nvPr/>
        </p:nvSpPr>
        <p:spPr>
          <a:xfrm>
            <a:off x="6703235" y="3929957"/>
            <a:ext cx="1310546" cy="7698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角丸四角形 23"/>
          <p:cNvSpPr/>
          <p:nvPr/>
        </p:nvSpPr>
        <p:spPr>
          <a:xfrm>
            <a:off x="6703235" y="5038880"/>
            <a:ext cx="1310546" cy="7698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角丸四角形 24"/>
          <p:cNvSpPr/>
          <p:nvPr/>
        </p:nvSpPr>
        <p:spPr>
          <a:xfrm>
            <a:off x="8316214" y="3224278"/>
            <a:ext cx="1310546" cy="7698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角丸四角形 25"/>
          <p:cNvSpPr/>
          <p:nvPr/>
        </p:nvSpPr>
        <p:spPr>
          <a:xfrm>
            <a:off x="8316214" y="4333202"/>
            <a:ext cx="1310546" cy="7698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角丸四角形 27"/>
          <p:cNvSpPr/>
          <p:nvPr/>
        </p:nvSpPr>
        <p:spPr>
          <a:xfrm>
            <a:off x="54864" y="6816824"/>
            <a:ext cx="3678898" cy="27843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r>
              <a:rPr lang="ja-JP" altLang="en-US" dirty="0"/>
              <a:t>プロフィール</a:t>
            </a:r>
            <a:endParaRPr kumimoji="1" lang="ja-JP" altLang="en-US" dirty="0"/>
          </a:p>
        </p:txBody>
      </p:sp>
      <p:sp>
        <p:nvSpPr>
          <p:cNvPr id="29" name="角丸四角形 28"/>
          <p:cNvSpPr/>
          <p:nvPr/>
        </p:nvSpPr>
        <p:spPr>
          <a:xfrm>
            <a:off x="3981331" y="7220069"/>
            <a:ext cx="1108923" cy="23811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r>
              <a:rPr kumimoji="1" lang="ja-JP" altLang="en-US" dirty="0" smtClean="0"/>
              <a:t>声</a:t>
            </a:r>
            <a:endParaRPr kumimoji="1" lang="ja-JP" altLang="en-US" dirty="0"/>
          </a:p>
        </p:txBody>
      </p:sp>
      <p:sp>
        <p:nvSpPr>
          <p:cNvPr id="30" name="角丸四角形 29"/>
          <p:cNvSpPr/>
          <p:nvPr/>
        </p:nvSpPr>
        <p:spPr>
          <a:xfrm>
            <a:off x="5291877" y="7220069"/>
            <a:ext cx="1108923" cy="23811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角丸四角形 30"/>
          <p:cNvSpPr/>
          <p:nvPr/>
        </p:nvSpPr>
        <p:spPr>
          <a:xfrm>
            <a:off x="6602423" y="7220069"/>
            <a:ext cx="1108923" cy="23811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角丸四角形 31"/>
          <p:cNvSpPr/>
          <p:nvPr/>
        </p:nvSpPr>
        <p:spPr>
          <a:xfrm>
            <a:off x="7812157" y="7220069"/>
            <a:ext cx="1108923" cy="23811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/>
          <p:cNvSpPr/>
          <p:nvPr/>
        </p:nvSpPr>
        <p:spPr>
          <a:xfrm>
            <a:off x="0" y="566530"/>
            <a:ext cx="7370415" cy="991040"/>
          </a:xfrm>
          <a:prstGeom prst="rect">
            <a:avLst/>
          </a:prstGeom>
          <a:noFill/>
        </p:spPr>
        <p:txBody>
          <a:bodyPr wrap="none" lIns="128016" tIns="64008" rIns="128016" bIns="64008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ja-JP" altLang="en-US" sz="5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実践するドラッカー講座</a:t>
            </a: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352129" y="49465"/>
            <a:ext cx="6747488" cy="467820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ja-JP" altLang="en-US" sz="2200" dirty="0">
                <a:latin typeface="HG創英角ｺﾞｼｯｸUB" pitchFamily="49" charset="-128"/>
                <a:ea typeface="HG創英角ｺﾞｼｯｸUB" pitchFamily="49" charset="-128"/>
              </a:rPr>
              <a:t>シリーズ</a:t>
            </a:r>
            <a:r>
              <a:rPr lang="en-US" altLang="ja-JP" sz="2200" dirty="0">
                <a:latin typeface="HG創英角ｺﾞｼｯｸUB" pitchFamily="49" charset="-128"/>
                <a:ea typeface="HG創英角ｺﾞｼｯｸUB" pitchFamily="49" charset="-128"/>
              </a:rPr>
              <a:t>20</a:t>
            </a:r>
            <a:r>
              <a:rPr lang="ja-JP" altLang="en-US" sz="2200" dirty="0">
                <a:latin typeface="HG創英角ｺﾞｼｯｸUB" pitchFamily="49" charset="-128"/>
                <a:ea typeface="HG創英角ｺﾞｼｯｸUB" pitchFamily="49" charset="-128"/>
              </a:rPr>
              <a:t>万部突破！　大ベストセラー著者による</a:t>
            </a:r>
          </a:p>
        </p:txBody>
      </p:sp>
      <p:sp>
        <p:nvSpPr>
          <p:cNvPr id="37" name="角丸四角形 36"/>
          <p:cNvSpPr/>
          <p:nvPr/>
        </p:nvSpPr>
        <p:spPr>
          <a:xfrm>
            <a:off x="10332437" y="1"/>
            <a:ext cx="2217846" cy="17953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r>
              <a:rPr lang="ja-JP" altLang="en-US" sz="900" dirty="0" smtClean="0"/>
              <a:t>強みを活かす“強み診断士”</a:t>
            </a:r>
            <a:br>
              <a:rPr lang="ja-JP" altLang="en-US" sz="900" dirty="0" smtClean="0"/>
            </a:br>
            <a:r>
              <a:rPr lang="ja-JP" altLang="en-US" sz="900" dirty="0" smtClean="0"/>
              <a:t>“実践するドラッカー”経営ゼミ</a:t>
            </a:r>
            <a:br>
              <a:rPr lang="ja-JP" altLang="en-US" sz="900" dirty="0" smtClean="0"/>
            </a:br>
            <a:r>
              <a:rPr lang="ja-JP" altLang="en-US" sz="900" dirty="0" smtClean="0"/>
              <a:t>　ワークセッション担当</a:t>
            </a:r>
            <a:r>
              <a:rPr lang="ja-JP" altLang="en-US" dirty="0" smtClean="0"/>
              <a:t/>
            </a:r>
            <a:br>
              <a:rPr lang="ja-JP" altLang="en-US" dirty="0" smtClean="0"/>
            </a:br>
            <a:r>
              <a:rPr lang="ja-JP" altLang="en-US" sz="900" dirty="0" smtClean="0"/>
              <a:t>・ドラッカー学会　学会員</a:t>
            </a:r>
            <a:br>
              <a:rPr lang="ja-JP" altLang="en-US" sz="900" dirty="0" smtClean="0"/>
            </a:br>
            <a:r>
              <a:rPr lang="ja-JP" altLang="en-US" sz="900" dirty="0" smtClean="0"/>
              <a:t>・Ｄサポート株式会社　代表取締役社長</a:t>
            </a:r>
            <a:br>
              <a:rPr lang="ja-JP" altLang="en-US" sz="900" dirty="0" smtClean="0"/>
            </a:br>
            <a:r>
              <a:rPr lang="ja-JP" altLang="en-US" sz="900" dirty="0" smtClean="0"/>
              <a:t>・中小企業診断士</a:t>
            </a:r>
            <a:br>
              <a:rPr lang="ja-JP" altLang="en-US" sz="900" dirty="0" smtClean="0"/>
            </a:br>
            <a:r>
              <a:rPr lang="ja-JP" altLang="en-US" sz="900" dirty="0" smtClean="0"/>
              <a:t>・マツダミヒロ　魔法の質問 認定講師</a:t>
            </a:r>
            <a:br>
              <a:rPr lang="ja-JP" altLang="en-US" sz="900" dirty="0" smtClean="0"/>
            </a:br>
            <a:endParaRPr kumimoji="1" lang="ja-JP" altLang="en-US" sz="900" dirty="0"/>
          </a:p>
        </p:txBody>
      </p:sp>
      <p:graphicFrame>
        <p:nvGraphicFramePr>
          <p:cNvPr id="38" name="表 37"/>
          <p:cNvGraphicFramePr>
            <a:graphicFrameLocks noGrp="1"/>
          </p:cNvGraphicFramePr>
          <p:nvPr/>
        </p:nvGraphicFramePr>
        <p:xfrm>
          <a:off x="9122703" y="6842035"/>
          <a:ext cx="3578085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2695"/>
                <a:gridCol w="1192695"/>
                <a:gridCol w="1192695"/>
              </a:tblGrid>
              <a:tr h="519176">
                <a:tc>
                  <a:txBody>
                    <a:bodyPr/>
                    <a:lstStyle/>
                    <a:p>
                      <a:endParaRPr kumimoji="1" lang="ja-JP" altLang="en-US" sz="2500" dirty="0"/>
                    </a:p>
                  </a:txBody>
                  <a:tcPr marL="128016" marR="128016" marT="64008" marB="64008"/>
                </a:tc>
                <a:tc>
                  <a:txBody>
                    <a:bodyPr/>
                    <a:lstStyle/>
                    <a:p>
                      <a:endParaRPr kumimoji="1" lang="ja-JP" altLang="en-US" sz="2500"/>
                    </a:p>
                  </a:txBody>
                  <a:tcPr marL="128016" marR="128016" marT="64008" marB="64008"/>
                </a:tc>
                <a:tc>
                  <a:txBody>
                    <a:bodyPr/>
                    <a:lstStyle/>
                    <a:p>
                      <a:endParaRPr kumimoji="1" lang="ja-JP" altLang="en-US" sz="2500"/>
                    </a:p>
                  </a:txBody>
                  <a:tcPr marL="128016" marR="128016" marT="64008" marB="64008"/>
                </a:tc>
              </a:tr>
              <a:tr h="519176">
                <a:tc>
                  <a:txBody>
                    <a:bodyPr/>
                    <a:lstStyle/>
                    <a:p>
                      <a:endParaRPr kumimoji="1" lang="ja-JP" altLang="en-US" sz="2500"/>
                    </a:p>
                  </a:txBody>
                  <a:tcPr marL="128016" marR="128016" marT="64008" marB="64008"/>
                </a:tc>
                <a:tc>
                  <a:txBody>
                    <a:bodyPr/>
                    <a:lstStyle/>
                    <a:p>
                      <a:endParaRPr kumimoji="1" lang="ja-JP" altLang="en-US" sz="2500"/>
                    </a:p>
                  </a:txBody>
                  <a:tcPr marL="128016" marR="128016" marT="64008" marB="64008"/>
                </a:tc>
                <a:tc>
                  <a:txBody>
                    <a:bodyPr/>
                    <a:lstStyle/>
                    <a:p>
                      <a:endParaRPr kumimoji="1" lang="ja-JP" altLang="en-US" sz="2500"/>
                    </a:p>
                  </a:txBody>
                  <a:tcPr marL="128016" marR="128016" marT="64008" marB="64008"/>
                </a:tc>
              </a:tr>
              <a:tr h="519176">
                <a:tc>
                  <a:txBody>
                    <a:bodyPr/>
                    <a:lstStyle/>
                    <a:p>
                      <a:endParaRPr kumimoji="1" lang="ja-JP" altLang="en-US" sz="2500"/>
                    </a:p>
                  </a:txBody>
                  <a:tcPr marL="128016" marR="128016" marT="64008" marB="64008"/>
                </a:tc>
                <a:tc>
                  <a:txBody>
                    <a:bodyPr/>
                    <a:lstStyle/>
                    <a:p>
                      <a:endParaRPr kumimoji="1" lang="ja-JP" altLang="en-US" sz="2500"/>
                    </a:p>
                  </a:txBody>
                  <a:tcPr marL="128016" marR="128016" marT="64008" marB="64008"/>
                </a:tc>
                <a:tc>
                  <a:txBody>
                    <a:bodyPr/>
                    <a:lstStyle/>
                    <a:p>
                      <a:endParaRPr kumimoji="1" lang="ja-JP" altLang="en-US" sz="2500"/>
                    </a:p>
                  </a:txBody>
                  <a:tcPr marL="128016" marR="128016" marT="64008" marB="64008"/>
                </a:tc>
              </a:tr>
              <a:tr h="519176">
                <a:tc>
                  <a:txBody>
                    <a:bodyPr/>
                    <a:lstStyle/>
                    <a:p>
                      <a:endParaRPr kumimoji="1" lang="ja-JP" altLang="en-US" sz="2500"/>
                    </a:p>
                  </a:txBody>
                  <a:tcPr marL="128016" marR="128016" marT="64008" marB="64008"/>
                </a:tc>
                <a:tc>
                  <a:txBody>
                    <a:bodyPr/>
                    <a:lstStyle/>
                    <a:p>
                      <a:endParaRPr kumimoji="1" lang="ja-JP" altLang="en-US" sz="2500"/>
                    </a:p>
                  </a:txBody>
                  <a:tcPr marL="128016" marR="128016" marT="64008" marB="64008"/>
                </a:tc>
                <a:tc>
                  <a:txBody>
                    <a:bodyPr/>
                    <a:lstStyle/>
                    <a:p>
                      <a:endParaRPr kumimoji="1" lang="ja-JP" altLang="en-US" sz="2500"/>
                    </a:p>
                  </a:txBody>
                  <a:tcPr marL="128016" marR="128016" marT="64008" marB="64008"/>
                </a:tc>
              </a:tr>
              <a:tr h="519176">
                <a:tc>
                  <a:txBody>
                    <a:bodyPr/>
                    <a:lstStyle/>
                    <a:p>
                      <a:endParaRPr kumimoji="1" lang="ja-JP" altLang="en-US" sz="2500"/>
                    </a:p>
                  </a:txBody>
                  <a:tcPr marL="128016" marR="128016" marT="64008" marB="64008"/>
                </a:tc>
                <a:tc>
                  <a:txBody>
                    <a:bodyPr/>
                    <a:lstStyle/>
                    <a:p>
                      <a:endParaRPr kumimoji="1" lang="ja-JP" altLang="en-US" sz="2500"/>
                    </a:p>
                  </a:txBody>
                  <a:tcPr marL="128016" marR="128016" marT="64008" marB="64008"/>
                </a:tc>
                <a:tc>
                  <a:txBody>
                    <a:bodyPr/>
                    <a:lstStyle/>
                    <a:p>
                      <a:endParaRPr kumimoji="1" lang="ja-JP" altLang="en-US" sz="2500" dirty="0"/>
                    </a:p>
                  </a:txBody>
                  <a:tcPr marL="128016" marR="128016" marT="64008" marB="64008"/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28381" y="1977886"/>
            <a:ext cx="907301" cy="131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65919" y="5002222"/>
            <a:ext cx="923546" cy="1334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65919" y="1877075"/>
            <a:ext cx="907927" cy="131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828381" y="3590866"/>
            <a:ext cx="907927" cy="131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1432</TotalTime>
  <Words>24</Words>
  <Application>Microsoft Office PowerPoint</Application>
  <PresentationFormat>A3 297x420 mm</PresentationFormat>
  <Paragraphs>7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スライド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murakami hiroshi</dc:creator>
  <cp:lastModifiedBy>murakami hiroshi</cp:lastModifiedBy>
  <cp:revision>1</cp:revision>
  <dcterms:created xsi:type="dcterms:W3CDTF">2013-03-07T06:31:55Z</dcterms:created>
  <dcterms:modified xsi:type="dcterms:W3CDTF">2013-03-08T06:24:14Z</dcterms:modified>
</cp:coreProperties>
</file>